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62" r:id="rId3"/>
    <p:sldId id="258" r:id="rId4"/>
    <p:sldId id="269" r:id="rId5"/>
    <p:sldId id="264" r:id="rId6"/>
    <p:sldId id="267" r:id="rId7"/>
    <p:sldId id="266" r:id="rId8"/>
    <p:sldId id="260" r:id="rId9"/>
    <p:sldId id="268" r:id="rId1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99044C-32B5-41C0-A228-BC1FF3615869}" type="doc">
      <dgm:prSet loTypeId="urn:microsoft.com/office/officeart/2005/8/layout/radial1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F635E017-3927-4873-9B2D-F5B266CBA008}">
      <dgm:prSet phldrT="[Szöveg]" custT="1"/>
      <dgm:spPr>
        <a:solidFill>
          <a:srgbClr val="92D050"/>
        </a:solidFill>
      </dgm:spPr>
      <dgm:t>
        <a:bodyPr/>
        <a:lstStyle/>
        <a:p>
          <a:r>
            <a:rPr lang="hu-HU" sz="2000" b="1" dirty="0" smtClean="0"/>
            <a:t>Tablettel támogatott tanóra</a:t>
          </a:r>
          <a:endParaRPr lang="hu-HU" sz="2000" b="1" dirty="0"/>
        </a:p>
      </dgm:t>
    </dgm:pt>
    <dgm:pt modelId="{AAABD9A9-702A-473C-92AA-E93266CB24AE}" type="parTrans" cxnId="{BDAE2EE6-9760-4949-95BC-9304E6B4FFCC}">
      <dgm:prSet/>
      <dgm:spPr/>
      <dgm:t>
        <a:bodyPr/>
        <a:lstStyle/>
        <a:p>
          <a:endParaRPr lang="hu-HU"/>
        </a:p>
      </dgm:t>
    </dgm:pt>
    <dgm:pt modelId="{0D238ED2-C2ED-4AC1-A93F-AE92E2E18B29}" type="sibTrans" cxnId="{BDAE2EE6-9760-4949-95BC-9304E6B4FFCC}">
      <dgm:prSet/>
      <dgm:spPr/>
      <dgm:t>
        <a:bodyPr/>
        <a:lstStyle/>
        <a:p>
          <a:endParaRPr lang="hu-HU"/>
        </a:p>
      </dgm:t>
    </dgm:pt>
    <dgm:pt modelId="{F435DCD5-BD0C-4DB1-BEE5-8EB75ACB36B6}">
      <dgm:prSet phldrT="[Szöveg]" custT="1"/>
      <dgm:spPr/>
      <dgm:t>
        <a:bodyPr/>
        <a:lstStyle/>
        <a:p>
          <a:r>
            <a:rPr lang="hu-HU" sz="2000" dirty="0" smtClean="0"/>
            <a:t>Tanuló-központú</a:t>
          </a:r>
          <a:endParaRPr lang="hu-HU" sz="2000" dirty="0"/>
        </a:p>
      </dgm:t>
    </dgm:pt>
    <dgm:pt modelId="{CB82BD45-F3D3-479A-B8EA-C217E09D47DA}" type="parTrans" cxnId="{885069FE-190A-48EF-82A3-31367BA76A91}">
      <dgm:prSet/>
      <dgm:spPr/>
      <dgm:t>
        <a:bodyPr/>
        <a:lstStyle/>
        <a:p>
          <a:endParaRPr lang="hu-HU"/>
        </a:p>
      </dgm:t>
    </dgm:pt>
    <dgm:pt modelId="{441A5E13-E70B-4BC6-8ED2-D85921EC7260}" type="sibTrans" cxnId="{885069FE-190A-48EF-82A3-31367BA76A91}">
      <dgm:prSet/>
      <dgm:spPr/>
      <dgm:t>
        <a:bodyPr/>
        <a:lstStyle/>
        <a:p>
          <a:endParaRPr lang="hu-HU"/>
        </a:p>
      </dgm:t>
    </dgm:pt>
    <dgm:pt modelId="{02249602-E6AE-49C8-949B-68DB78CB3E9F}">
      <dgm:prSet phldrT="[Szöveg]" custT="1"/>
      <dgm:spPr/>
      <dgm:t>
        <a:bodyPr/>
        <a:lstStyle/>
        <a:p>
          <a:r>
            <a:rPr lang="hu-HU" sz="2000" dirty="0" smtClean="0"/>
            <a:t>Tanulói aktivitásra építő</a:t>
          </a:r>
          <a:endParaRPr lang="hu-HU" sz="2000" dirty="0"/>
        </a:p>
      </dgm:t>
    </dgm:pt>
    <dgm:pt modelId="{2DE7BAB9-8240-4456-B168-3BB0CD335831}" type="parTrans" cxnId="{A67F165A-DB61-4F35-A1F8-7AF7FD72A7F9}">
      <dgm:prSet/>
      <dgm:spPr/>
      <dgm:t>
        <a:bodyPr/>
        <a:lstStyle/>
        <a:p>
          <a:endParaRPr lang="hu-HU"/>
        </a:p>
      </dgm:t>
    </dgm:pt>
    <dgm:pt modelId="{9F34394B-583F-4836-AD27-62E0D09898CC}" type="sibTrans" cxnId="{A67F165A-DB61-4F35-A1F8-7AF7FD72A7F9}">
      <dgm:prSet/>
      <dgm:spPr/>
      <dgm:t>
        <a:bodyPr/>
        <a:lstStyle/>
        <a:p>
          <a:endParaRPr lang="hu-HU"/>
        </a:p>
      </dgm:t>
    </dgm:pt>
    <dgm:pt modelId="{DF60E9F2-FFC1-488C-B030-010FDCEB40D5}">
      <dgm:prSet phldrT="[Szöveg]" custT="1"/>
      <dgm:spPr/>
      <dgm:t>
        <a:bodyPr/>
        <a:lstStyle/>
        <a:p>
          <a:r>
            <a:rPr lang="hu-HU" sz="2000" dirty="0" smtClean="0"/>
            <a:t>Differenciáló</a:t>
          </a:r>
          <a:endParaRPr lang="hu-HU" sz="2000" dirty="0"/>
        </a:p>
      </dgm:t>
    </dgm:pt>
    <dgm:pt modelId="{9E9BFDE5-8515-442F-A629-2CDFF7EADE08}" type="parTrans" cxnId="{1EA4D687-28DD-406F-8750-41AEF603EB33}">
      <dgm:prSet/>
      <dgm:spPr/>
      <dgm:t>
        <a:bodyPr/>
        <a:lstStyle/>
        <a:p>
          <a:endParaRPr lang="hu-HU"/>
        </a:p>
      </dgm:t>
    </dgm:pt>
    <dgm:pt modelId="{59F2697E-E8EB-43C5-A397-AC22BFD84A5A}" type="sibTrans" cxnId="{1EA4D687-28DD-406F-8750-41AEF603EB33}">
      <dgm:prSet/>
      <dgm:spPr/>
      <dgm:t>
        <a:bodyPr/>
        <a:lstStyle/>
        <a:p>
          <a:endParaRPr lang="hu-HU"/>
        </a:p>
      </dgm:t>
    </dgm:pt>
    <dgm:pt modelId="{C2D01BEE-BB95-4F0E-BACC-C8B5EF4A133A}">
      <dgm:prSet phldrT="[Szöveg]" custT="1"/>
      <dgm:spPr/>
      <dgm:t>
        <a:bodyPr/>
        <a:lstStyle/>
        <a:p>
          <a:r>
            <a:rPr lang="hu-HU" sz="2000" dirty="0" smtClean="0"/>
            <a:t>Fejlesztő</a:t>
          </a:r>
          <a:endParaRPr lang="hu-HU" sz="2000" dirty="0"/>
        </a:p>
      </dgm:t>
    </dgm:pt>
    <dgm:pt modelId="{F8929DC6-6041-4B90-B048-6EBC948DF8D2}" type="parTrans" cxnId="{C9A470EA-4013-46D8-B267-596C4979CA86}">
      <dgm:prSet/>
      <dgm:spPr/>
      <dgm:t>
        <a:bodyPr/>
        <a:lstStyle/>
        <a:p>
          <a:endParaRPr lang="hu-HU"/>
        </a:p>
      </dgm:t>
    </dgm:pt>
    <dgm:pt modelId="{A3B45AA9-DED4-434A-863F-E522687D4ECB}" type="sibTrans" cxnId="{C9A470EA-4013-46D8-B267-596C4979CA86}">
      <dgm:prSet/>
      <dgm:spPr/>
      <dgm:t>
        <a:bodyPr/>
        <a:lstStyle/>
        <a:p>
          <a:endParaRPr lang="hu-HU"/>
        </a:p>
      </dgm:t>
    </dgm:pt>
    <dgm:pt modelId="{9C33C7CC-D546-4C2B-8FFB-E7FE30F90C19}">
      <dgm:prSet phldrT="[Szöveg]"/>
      <dgm:spPr/>
      <dgm:t>
        <a:bodyPr/>
        <a:lstStyle/>
        <a:p>
          <a:endParaRPr lang="hu-HU"/>
        </a:p>
      </dgm:t>
    </dgm:pt>
    <dgm:pt modelId="{5421F7A6-C8EA-4506-8266-621BED7A2999}" type="parTrans" cxnId="{CCEC7068-5C10-403B-82EE-B93BA7346FED}">
      <dgm:prSet/>
      <dgm:spPr/>
      <dgm:t>
        <a:bodyPr/>
        <a:lstStyle/>
        <a:p>
          <a:endParaRPr lang="hu-HU"/>
        </a:p>
      </dgm:t>
    </dgm:pt>
    <dgm:pt modelId="{A0BEC43B-0C7D-4245-93B4-6725770FE5E6}" type="sibTrans" cxnId="{CCEC7068-5C10-403B-82EE-B93BA7346FED}">
      <dgm:prSet/>
      <dgm:spPr/>
      <dgm:t>
        <a:bodyPr/>
        <a:lstStyle/>
        <a:p>
          <a:endParaRPr lang="hu-HU"/>
        </a:p>
      </dgm:t>
    </dgm:pt>
    <dgm:pt modelId="{F4F38E77-B2C7-42AB-908D-1DE4A266750C}">
      <dgm:prSet phldrT="[Szöveg]"/>
      <dgm:spPr/>
      <dgm:t>
        <a:bodyPr/>
        <a:lstStyle/>
        <a:p>
          <a:endParaRPr lang="hu-HU" dirty="0"/>
        </a:p>
      </dgm:t>
    </dgm:pt>
    <dgm:pt modelId="{6244BC38-AEFC-445D-AC99-8E2D93664E6F}" type="parTrans" cxnId="{9F92EF75-543E-490E-A1B1-9E35B5BCBE12}">
      <dgm:prSet/>
      <dgm:spPr/>
      <dgm:t>
        <a:bodyPr/>
        <a:lstStyle/>
        <a:p>
          <a:endParaRPr lang="hu-HU"/>
        </a:p>
      </dgm:t>
    </dgm:pt>
    <dgm:pt modelId="{138A5F18-4F7E-4680-95AD-98FCB00EB8E4}" type="sibTrans" cxnId="{9F92EF75-543E-490E-A1B1-9E35B5BCBE12}">
      <dgm:prSet/>
      <dgm:spPr/>
      <dgm:t>
        <a:bodyPr/>
        <a:lstStyle/>
        <a:p>
          <a:endParaRPr lang="hu-HU"/>
        </a:p>
      </dgm:t>
    </dgm:pt>
    <dgm:pt modelId="{5E5BB33A-A8AC-4D24-86B9-A17D80ADE39C}">
      <dgm:prSet custT="1"/>
      <dgm:spPr/>
      <dgm:t>
        <a:bodyPr/>
        <a:lstStyle/>
        <a:p>
          <a:r>
            <a:rPr lang="hu-HU" sz="2000" dirty="0" smtClean="0"/>
            <a:t>Alaposan</a:t>
          </a:r>
          <a:r>
            <a:rPr lang="hu-HU" sz="1000" dirty="0" smtClean="0"/>
            <a:t> </a:t>
          </a:r>
          <a:r>
            <a:rPr lang="hu-HU" sz="2000" dirty="0" smtClean="0"/>
            <a:t>tervezett</a:t>
          </a:r>
          <a:endParaRPr lang="hu-HU" sz="2000" dirty="0"/>
        </a:p>
      </dgm:t>
    </dgm:pt>
    <dgm:pt modelId="{6B4E9EE5-1C15-4ABC-B734-6BD747E8C5D2}" type="parTrans" cxnId="{EB7A615C-7178-4FD3-8FCA-137B330AC0F3}">
      <dgm:prSet/>
      <dgm:spPr/>
      <dgm:t>
        <a:bodyPr/>
        <a:lstStyle/>
        <a:p>
          <a:endParaRPr lang="hu-HU"/>
        </a:p>
      </dgm:t>
    </dgm:pt>
    <dgm:pt modelId="{7CC443DD-E69D-41FD-BF6D-C659A10B18D7}" type="sibTrans" cxnId="{EB7A615C-7178-4FD3-8FCA-137B330AC0F3}">
      <dgm:prSet/>
      <dgm:spPr/>
      <dgm:t>
        <a:bodyPr/>
        <a:lstStyle/>
        <a:p>
          <a:endParaRPr lang="hu-HU"/>
        </a:p>
      </dgm:t>
    </dgm:pt>
    <dgm:pt modelId="{B8F8C5B2-C54C-474F-8899-57D00428114B}">
      <dgm:prSet phldrT="[Szöveg]"/>
      <dgm:spPr/>
      <dgm:t>
        <a:bodyPr/>
        <a:lstStyle/>
        <a:p>
          <a:endParaRPr lang="hu-HU" dirty="0"/>
        </a:p>
      </dgm:t>
    </dgm:pt>
    <dgm:pt modelId="{B4031032-715C-4C0D-BE1D-95984F1D842A}" type="parTrans" cxnId="{30CF80D0-162B-4874-A894-526E3C3A5533}">
      <dgm:prSet/>
      <dgm:spPr/>
      <dgm:t>
        <a:bodyPr/>
        <a:lstStyle/>
        <a:p>
          <a:endParaRPr lang="hu-HU"/>
        </a:p>
      </dgm:t>
    </dgm:pt>
    <dgm:pt modelId="{7D90AEA5-F0C3-408B-8728-8FBEAD6ADB90}" type="sibTrans" cxnId="{30CF80D0-162B-4874-A894-526E3C3A5533}">
      <dgm:prSet/>
      <dgm:spPr/>
      <dgm:t>
        <a:bodyPr/>
        <a:lstStyle/>
        <a:p>
          <a:endParaRPr lang="hu-HU"/>
        </a:p>
      </dgm:t>
    </dgm:pt>
    <dgm:pt modelId="{F70205D7-3B5C-4236-B4F1-C64C29967F84}">
      <dgm:prSet custT="1"/>
      <dgm:spPr/>
      <dgm:t>
        <a:bodyPr/>
        <a:lstStyle/>
        <a:p>
          <a:r>
            <a:rPr lang="hu-HU" sz="1700" dirty="0" smtClean="0"/>
            <a:t>Értékelést </a:t>
          </a:r>
          <a:r>
            <a:rPr lang="hu-HU" sz="2000" dirty="0" smtClean="0"/>
            <a:t>segítő</a:t>
          </a:r>
          <a:endParaRPr lang="hu-HU" sz="2000" dirty="0"/>
        </a:p>
      </dgm:t>
    </dgm:pt>
    <dgm:pt modelId="{1D955465-6FD7-427C-A835-B7F37A7E6BC4}" type="parTrans" cxnId="{783D13D5-80AE-4FAF-9463-5B9CB1A42565}">
      <dgm:prSet/>
      <dgm:spPr/>
      <dgm:t>
        <a:bodyPr/>
        <a:lstStyle/>
        <a:p>
          <a:endParaRPr lang="hu-HU"/>
        </a:p>
      </dgm:t>
    </dgm:pt>
    <dgm:pt modelId="{F23C61ED-B3DF-4838-89C6-2710B5FA6A4D}" type="sibTrans" cxnId="{783D13D5-80AE-4FAF-9463-5B9CB1A42565}">
      <dgm:prSet/>
      <dgm:spPr/>
      <dgm:t>
        <a:bodyPr/>
        <a:lstStyle/>
        <a:p>
          <a:endParaRPr lang="hu-HU"/>
        </a:p>
      </dgm:t>
    </dgm:pt>
    <dgm:pt modelId="{E270C0CA-A7A2-4777-96F0-DB16821DF042}" type="pres">
      <dgm:prSet presAssocID="{1C99044C-32B5-41C0-A228-BC1FF361586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33BEE6D9-152C-4F07-BCF9-A2453D614151}" type="pres">
      <dgm:prSet presAssocID="{F635E017-3927-4873-9B2D-F5B266CBA008}" presName="centerShape" presStyleLbl="node0" presStyleIdx="0" presStyleCnt="1" custScaleX="137258" custScaleY="137612" custLinFactNeighborX="-15060" custLinFactNeighborY="5376"/>
      <dgm:spPr/>
      <dgm:t>
        <a:bodyPr/>
        <a:lstStyle/>
        <a:p>
          <a:endParaRPr lang="hu-HU"/>
        </a:p>
      </dgm:t>
    </dgm:pt>
    <dgm:pt modelId="{5C342CC3-9837-4F70-8AA3-4728E12A23B1}" type="pres">
      <dgm:prSet presAssocID="{CB82BD45-F3D3-479A-B8EA-C217E09D47DA}" presName="Name9" presStyleLbl="parChTrans1D2" presStyleIdx="0" presStyleCnt="6"/>
      <dgm:spPr/>
      <dgm:t>
        <a:bodyPr/>
        <a:lstStyle/>
        <a:p>
          <a:endParaRPr lang="hu-HU"/>
        </a:p>
      </dgm:t>
    </dgm:pt>
    <dgm:pt modelId="{48753F96-85FC-476E-A05B-CBCAEB235F06}" type="pres">
      <dgm:prSet presAssocID="{CB82BD45-F3D3-479A-B8EA-C217E09D47DA}" presName="connTx" presStyleLbl="parChTrans1D2" presStyleIdx="0" presStyleCnt="6"/>
      <dgm:spPr/>
      <dgm:t>
        <a:bodyPr/>
        <a:lstStyle/>
        <a:p>
          <a:endParaRPr lang="hu-HU"/>
        </a:p>
      </dgm:t>
    </dgm:pt>
    <dgm:pt modelId="{54EB7515-E351-4376-8F1C-7F865D4B5F4C}" type="pres">
      <dgm:prSet presAssocID="{F435DCD5-BD0C-4DB1-BEE5-8EB75ACB36B6}" presName="node" presStyleLbl="node1" presStyleIdx="0" presStyleCnt="6" custScaleX="135910" custScaleY="118729" custRadScaleRad="93509" custRadScaleInc="-471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480188B-EE10-4E2B-A65F-365B298AC644}" type="pres">
      <dgm:prSet presAssocID="{2DE7BAB9-8240-4456-B168-3BB0CD335831}" presName="Name9" presStyleLbl="parChTrans1D2" presStyleIdx="1" presStyleCnt="6"/>
      <dgm:spPr/>
      <dgm:t>
        <a:bodyPr/>
        <a:lstStyle/>
        <a:p>
          <a:endParaRPr lang="hu-HU"/>
        </a:p>
      </dgm:t>
    </dgm:pt>
    <dgm:pt modelId="{023114D4-324C-4B75-9B7B-AEFCDC24B62B}" type="pres">
      <dgm:prSet presAssocID="{2DE7BAB9-8240-4456-B168-3BB0CD335831}" presName="connTx" presStyleLbl="parChTrans1D2" presStyleIdx="1" presStyleCnt="6"/>
      <dgm:spPr/>
      <dgm:t>
        <a:bodyPr/>
        <a:lstStyle/>
        <a:p>
          <a:endParaRPr lang="hu-HU"/>
        </a:p>
      </dgm:t>
    </dgm:pt>
    <dgm:pt modelId="{D5673ABD-723C-4952-868A-EE82937003D6}" type="pres">
      <dgm:prSet presAssocID="{02249602-E6AE-49C8-949B-68DB78CB3E9F}" presName="node" presStyleLbl="node1" presStyleIdx="1" presStyleCnt="6" custScaleX="129997" custScaleY="121768" custRadScaleRad="169144" custRadScaleInc="-1692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18AEE56-0792-40C6-AF4B-F185595469FB}" type="pres">
      <dgm:prSet presAssocID="{6B4E9EE5-1C15-4ABC-B734-6BD747E8C5D2}" presName="Name9" presStyleLbl="parChTrans1D2" presStyleIdx="2" presStyleCnt="6"/>
      <dgm:spPr/>
      <dgm:t>
        <a:bodyPr/>
        <a:lstStyle/>
        <a:p>
          <a:endParaRPr lang="hu-HU"/>
        </a:p>
      </dgm:t>
    </dgm:pt>
    <dgm:pt modelId="{9EB34576-C348-495C-921C-55A5173CA014}" type="pres">
      <dgm:prSet presAssocID="{6B4E9EE5-1C15-4ABC-B734-6BD747E8C5D2}" presName="connTx" presStyleLbl="parChTrans1D2" presStyleIdx="2" presStyleCnt="6"/>
      <dgm:spPr/>
      <dgm:t>
        <a:bodyPr/>
        <a:lstStyle/>
        <a:p>
          <a:endParaRPr lang="hu-HU"/>
        </a:p>
      </dgm:t>
    </dgm:pt>
    <dgm:pt modelId="{5FF09189-F1B3-414C-B21F-28A6340BEF91}" type="pres">
      <dgm:prSet presAssocID="{5E5BB33A-A8AC-4D24-86B9-A17D80ADE39C}" presName="node" presStyleLbl="node1" presStyleIdx="2" presStyleCnt="6" custScaleX="121664" custScaleY="123897" custRadScaleRad="195038" custRadScaleInc="-7359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32A426C-DF04-47C3-9B30-5E19224C48C5}" type="pres">
      <dgm:prSet presAssocID="{9E9BFDE5-8515-442F-A629-2CDFF7EADE08}" presName="Name9" presStyleLbl="parChTrans1D2" presStyleIdx="3" presStyleCnt="6"/>
      <dgm:spPr/>
      <dgm:t>
        <a:bodyPr/>
        <a:lstStyle/>
        <a:p>
          <a:endParaRPr lang="hu-HU"/>
        </a:p>
      </dgm:t>
    </dgm:pt>
    <dgm:pt modelId="{645C16D7-FBF9-4328-81CC-18DF83125AEB}" type="pres">
      <dgm:prSet presAssocID="{9E9BFDE5-8515-442F-A629-2CDFF7EADE08}" presName="connTx" presStyleLbl="parChTrans1D2" presStyleIdx="3" presStyleCnt="6"/>
      <dgm:spPr/>
      <dgm:t>
        <a:bodyPr/>
        <a:lstStyle/>
        <a:p>
          <a:endParaRPr lang="hu-HU"/>
        </a:p>
      </dgm:t>
    </dgm:pt>
    <dgm:pt modelId="{BB0C17E7-1B6B-434C-B8E0-BB759C6E2D38}" type="pres">
      <dgm:prSet presAssocID="{DF60E9F2-FFC1-488C-B030-010FDCEB40D5}" presName="node" presStyleLbl="node1" presStyleIdx="3" presStyleCnt="6" custScaleX="152926" custScaleY="144906" custRadScaleRad="201011" custRadScaleInc="22689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4E947EA-A68A-4B00-8EDB-7B09328BAA0B}" type="pres">
      <dgm:prSet presAssocID="{F8929DC6-6041-4B90-B048-6EBC948DF8D2}" presName="Name9" presStyleLbl="parChTrans1D2" presStyleIdx="4" presStyleCnt="6"/>
      <dgm:spPr/>
      <dgm:t>
        <a:bodyPr/>
        <a:lstStyle/>
        <a:p>
          <a:endParaRPr lang="hu-HU"/>
        </a:p>
      </dgm:t>
    </dgm:pt>
    <dgm:pt modelId="{9756E0F0-E980-4BF6-980F-D878B69F0C56}" type="pres">
      <dgm:prSet presAssocID="{F8929DC6-6041-4B90-B048-6EBC948DF8D2}" presName="connTx" presStyleLbl="parChTrans1D2" presStyleIdx="4" presStyleCnt="6"/>
      <dgm:spPr/>
      <dgm:t>
        <a:bodyPr/>
        <a:lstStyle/>
        <a:p>
          <a:endParaRPr lang="hu-HU"/>
        </a:p>
      </dgm:t>
    </dgm:pt>
    <dgm:pt modelId="{B0B9ACE8-9180-420A-81EF-AE1CA02A68BD}" type="pres">
      <dgm:prSet presAssocID="{C2D01BEE-BB95-4F0E-BACC-C8B5EF4A133A}" presName="node" presStyleLbl="node1" presStyleIdx="4" presStyleCnt="6" custScaleX="115795" custScaleY="115053" custRadScaleRad="125719" custRadScaleInc="-34801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CC7BB59-FD92-4B8D-BFD0-4AF7F770EEC1}" type="pres">
      <dgm:prSet presAssocID="{1D955465-6FD7-427C-A835-B7F37A7E6BC4}" presName="Name9" presStyleLbl="parChTrans1D2" presStyleIdx="5" presStyleCnt="6"/>
      <dgm:spPr/>
      <dgm:t>
        <a:bodyPr/>
        <a:lstStyle/>
        <a:p>
          <a:endParaRPr lang="hu-HU"/>
        </a:p>
      </dgm:t>
    </dgm:pt>
    <dgm:pt modelId="{9B2136A7-53DC-4E1D-BB42-5EAA409BB3F0}" type="pres">
      <dgm:prSet presAssocID="{1D955465-6FD7-427C-A835-B7F37A7E6BC4}" presName="connTx" presStyleLbl="parChTrans1D2" presStyleIdx="5" presStyleCnt="6"/>
      <dgm:spPr/>
      <dgm:t>
        <a:bodyPr/>
        <a:lstStyle/>
        <a:p>
          <a:endParaRPr lang="hu-HU"/>
        </a:p>
      </dgm:t>
    </dgm:pt>
    <dgm:pt modelId="{605D7F67-FB00-46D1-9702-E8A0142B83CF}" type="pres">
      <dgm:prSet presAssocID="{F70205D7-3B5C-4236-B4F1-C64C29967F84}" presName="node" presStyleLbl="node1" presStyleIdx="5" presStyleCnt="6" custScaleX="139730" custScaleY="130551" custRadScaleRad="210631" custRadScaleInc="-2751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812D8DA5-7499-4914-AF25-F676927CAEB4}" type="presOf" srcId="{CB82BD45-F3D3-479A-B8EA-C217E09D47DA}" destId="{48753F96-85FC-476E-A05B-CBCAEB235F06}" srcOrd="1" destOrd="0" presId="urn:microsoft.com/office/officeart/2005/8/layout/radial1"/>
    <dgm:cxn modelId="{B8A9AE0C-9F2E-4D87-BC0D-5ED29A094A7D}" type="presOf" srcId="{F8929DC6-6041-4B90-B048-6EBC948DF8D2}" destId="{9756E0F0-E980-4BF6-980F-D878B69F0C56}" srcOrd="1" destOrd="0" presId="urn:microsoft.com/office/officeart/2005/8/layout/radial1"/>
    <dgm:cxn modelId="{1749A4C8-37CD-4738-B7D9-C050528E5F1C}" type="presOf" srcId="{F435DCD5-BD0C-4DB1-BEE5-8EB75ACB36B6}" destId="{54EB7515-E351-4376-8F1C-7F865D4B5F4C}" srcOrd="0" destOrd="0" presId="urn:microsoft.com/office/officeart/2005/8/layout/radial1"/>
    <dgm:cxn modelId="{02A62E6D-4564-4E58-A763-B99EFAEC787B}" type="presOf" srcId="{1D955465-6FD7-427C-A835-B7F37A7E6BC4}" destId="{7CC7BB59-FD92-4B8D-BFD0-4AF7F770EEC1}" srcOrd="0" destOrd="0" presId="urn:microsoft.com/office/officeart/2005/8/layout/radial1"/>
    <dgm:cxn modelId="{459FBA61-2B60-4B4D-8E49-4B383F03FC8D}" type="presOf" srcId="{1D955465-6FD7-427C-A835-B7F37A7E6BC4}" destId="{9B2136A7-53DC-4E1D-BB42-5EAA409BB3F0}" srcOrd="1" destOrd="0" presId="urn:microsoft.com/office/officeart/2005/8/layout/radial1"/>
    <dgm:cxn modelId="{CDBBE89F-65F6-4274-90A2-844BB080356C}" type="presOf" srcId="{02249602-E6AE-49C8-949B-68DB78CB3E9F}" destId="{D5673ABD-723C-4952-868A-EE82937003D6}" srcOrd="0" destOrd="0" presId="urn:microsoft.com/office/officeart/2005/8/layout/radial1"/>
    <dgm:cxn modelId="{783D13D5-80AE-4FAF-9463-5B9CB1A42565}" srcId="{F635E017-3927-4873-9B2D-F5B266CBA008}" destId="{F70205D7-3B5C-4236-B4F1-C64C29967F84}" srcOrd="5" destOrd="0" parTransId="{1D955465-6FD7-427C-A835-B7F37A7E6BC4}" sibTransId="{F23C61ED-B3DF-4838-89C6-2710B5FA6A4D}"/>
    <dgm:cxn modelId="{EB7A615C-7178-4FD3-8FCA-137B330AC0F3}" srcId="{F635E017-3927-4873-9B2D-F5B266CBA008}" destId="{5E5BB33A-A8AC-4D24-86B9-A17D80ADE39C}" srcOrd="2" destOrd="0" parTransId="{6B4E9EE5-1C15-4ABC-B734-6BD747E8C5D2}" sibTransId="{7CC443DD-E69D-41FD-BF6D-C659A10B18D7}"/>
    <dgm:cxn modelId="{8E4C5D75-6F35-459D-8FD9-BE7462C2C77B}" type="presOf" srcId="{2DE7BAB9-8240-4456-B168-3BB0CD335831}" destId="{023114D4-324C-4B75-9B7B-AEFCDC24B62B}" srcOrd="1" destOrd="0" presId="urn:microsoft.com/office/officeart/2005/8/layout/radial1"/>
    <dgm:cxn modelId="{C9A470EA-4013-46D8-B267-596C4979CA86}" srcId="{F635E017-3927-4873-9B2D-F5B266CBA008}" destId="{C2D01BEE-BB95-4F0E-BACC-C8B5EF4A133A}" srcOrd="4" destOrd="0" parTransId="{F8929DC6-6041-4B90-B048-6EBC948DF8D2}" sibTransId="{A3B45AA9-DED4-434A-863F-E522687D4ECB}"/>
    <dgm:cxn modelId="{EF15ACD2-0A2C-460B-9D7F-FFC2B25D9121}" type="presOf" srcId="{DF60E9F2-FFC1-488C-B030-010FDCEB40D5}" destId="{BB0C17E7-1B6B-434C-B8E0-BB759C6E2D38}" srcOrd="0" destOrd="0" presId="urn:microsoft.com/office/officeart/2005/8/layout/radial1"/>
    <dgm:cxn modelId="{1060F60F-EAC4-45FE-B8A9-3B7CB659E7B7}" type="presOf" srcId="{2DE7BAB9-8240-4456-B168-3BB0CD335831}" destId="{9480188B-EE10-4E2B-A65F-365B298AC644}" srcOrd="0" destOrd="0" presId="urn:microsoft.com/office/officeart/2005/8/layout/radial1"/>
    <dgm:cxn modelId="{F3ECEADF-7C1F-4C6D-A253-7E328FBC066C}" type="presOf" srcId="{F635E017-3927-4873-9B2D-F5B266CBA008}" destId="{33BEE6D9-152C-4F07-BCF9-A2453D614151}" srcOrd="0" destOrd="0" presId="urn:microsoft.com/office/officeart/2005/8/layout/radial1"/>
    <dgm:cxn modelId="{9F1C3F51-F92A-4833-A7A2-4E2F30675D9C}" type="presOf" srcId="{5E5BB33A-A8AC-4D24-86B9-A17D80ADE39C}" destId="{5FF09189-F1B3-414C-B21F-28A6340BEF91}" srcOrd="0" destOrd="0" presId="urn:microsoft.com/office/officeart/2005/8/layout/radial1"/>
    <dgm:cxn modelId="{1ABED1B5-90B1-44DD-B35D-5B08DEA3A060}" type="presOf" srcId="{C2D01BEE-BB95-4F0E-BACC-C8B5EF4A133A}" destId="{B0B9ACE8-9180-420A-81EF-AE1CA02A68BD}" srcOrd="0" destOrd="0" presId="urn:microsoft.com/office/officeart/2005/8/layout/radial1"/>
    <dgm:cxn modelId="{81E4CC82-F1DF-4961-A5F2-6533CFC98563}" type="presOf" srcId="{9E9BFDE5-8515-442F-A629-2CDFF7EADE08}" destId="{432A426C-DF04-47C3-9B30-5E19224C48C5}" srcOrd="0" destOrd="0" presId="urn:microsoft.com/office/officeart/2005/8/layout/radial1"/>
    <dgm:cxn modelId="{AC4456D1-B059-44A0-9432-0A4249A27096}" type="presOf" srcId="{1C99044C-32B5-41C0-A228-BC1FF3615869}" destId="{E270C0CA-A7A2-4777-96F0-DB16821DF042}" srcOrd="0" destOrd="0" presId="urn:microsoft.com/office/officeart/2005/8/layout/radial1"/>
    <dgm:cxn modelId="{30CF80D0-162B-4874-A894-526E3C3A5533}" srcId="{1C99044C-32B5-41C0-A228-BC1FF3615869}" destId="{B8F8C5B2-C54C-474F-8899-57D00428114B}" srcOrd="2" destOrd="0" parTransId="{B4031032-715C-4C0D-BE1D-95984F1D842A}" sibTransId="{7D90AEA5-F0C3-408B-8728-8FBEAD6ADB90}"/>
    <dgm:cxn modelId="{9F92EF75-543E-490E-A1B1-9E35B5BCBE12}" srcId="{1C99044C-32B5-41C0-A228-BC1FF3615869}" destId="{F4F38E77-B2C7-42AB-908D-1DE4A266750C}" srcOrd="3" destOrd="0" parTransId="{6244BC38-AEFC-445D-AC99-8E2D93664E6F}" sibTransId="{138A5F18-4F7E-4680-95AD-98FCB00EB8E4}"/>
    <dgm:cxn modelId="{6D19BE18-12A2-4025-898A-25C851560231}" type="presOf" srcId="{6B4E9EE5-1C15-4ABC-B734-6BD747E8C5D2}" destId="{318AEE56-0792-40C6-AF4B-F185595469FB}" srcOrd="0" destOrd="0" presId="urn:microsoft.com/office/officeart/2005/8/layout/radial1"/>
    <dgm:cxn modelId="{A67F165A-DB61-4F35-A1F8-7AF7FD72A7F9}" srcId="{F635E017-3927-4873-9B2D-F5B266CBA008}" destId="{02249602-E6AE-49C8-949B-68DB78CB3E9F}" srcOrd="1" destOrd="0" parTransId="{2DE7BAB9-8240-4456-B168-3BB0CD335831}" sibTransId="{9F34394B-583F-4836-AD27-62E0D09898CC}"/>
    <dgm:cxn modelId="{885069FE-190A-48EF-82A3-31367BA76A91}" srcId="{F635E017-3927-4873-9B2D-F5B266CBA008}" destId="{F435DCD5-BD0C-4DB1-BEE5-8EB75ACB36B6}" srcOrd="0" destOrd="0" parTransId="{CB82BD45-F3D3-479A-B8EA-C217E09D47DA}" sibTransId="{441A5E13-E70B-4BC6-8ED2-D85921EC7260}"/>
    <dgm:cxn modelId="{6B9E09E4-F938-4F8F-A710-D4746DE2B769}" type="presOf" srcId="{9E9BFDE5-8515-442F-A629-2CDFF7EADE08}" destId="{645C16D7-FBF9-4328-81CC-18DF83125AEB}" srcOrd="1" destOrd="0" presId="urn:microsoft.com/office/officeart/2005/8/layout/radial1"/>
    <dgm:cxn modelId="{31448060-351F-46F9-94DE-E0D6A51BB12C}" type="presOf" srcId="{F70205D7-3B5C-4236-B4F1-C64C29967F84}" destId="{605D7F67-FB00-46D1-9702-E8A0142B83CF}" srcOrd="0" destOrd="0" presId="urn:microsoft.com/office/officeart/2005/8/layout/radial1"/>
    <dgm:cxn modelId="{BDAE2EE6-9760-4949-95BC-9304E6B4FFCC}" srcId="{1C99044C-32B5-41C0-A228-BC1FF3615869}" destId="{F635E017-3927-4873-9B2D-F5B266CBA008}" srcOrd="0" destOrd="0" parTransId="{AAABD9A9-702A-473C-92AA-E93266CB24AE}" sibTransId="{0D238ED2-C2ED-4AC1-A93F-AE92E2E18B29}"/>
    <dgm:cxn modelId="{CCF13EFA-A24F-4FCF-8535-8D1079CE3A88}" type="presOf" srcId="{6B4E9EE5-1C15-4ABC-B734-6BD747E8C5D2}" destId="{9EB34576-C348-495C-921C-55A5173CA014}" srcOrd="1" destOrd="0" presId="urn:microsoft.com/office/officeart/2005/8/layout/radial1"/>
    <dgm:cxn modelId="{CCEC7068-5C10-403B-82EE-B93BA7346FED}" srcId="{1C99044C-32B5-41C0-A228-BC1FF3615869}" destId="{9C33C7CC-D546-4C2B-8FFB-E7FE30F90C19}" srcOrd="1" destOrd="0" parTransId="{5421F7A6-C8EA-4506-8266-621BED7A2999}" sibTransId="{A0BEC43B-0C7D-4245-93B4-6725770FE5E6}"/>
    <dgm:cxn modelId="{278DAD18-A09F-42AA-B09C-0EB28B6C1804}" type="presOf" srcId="{F8929DC6-6041-4B90-B048-6EBC948DF8D2}" destId="{A4E947EA-A68A-4B00-8EDB-7B09328BAA0B}" srcOrd="0" destOrd="0" presId="urn:microsoft.com/office/officeart/2005/8/layout/radial1"/>
    <dgm:cxn modelId="{1EA4D687-28DD-406F-8750-41AEF603EB33}" srcId="{F635E017-3927-4873-9B2D-F5B266CBA008}" destId="{DF60E9F2-FFC1-488C-B030-010FDCEB40D5}" srcOrd="3" destOrd="0" parTransId="{9E9BFDE5-8515-442F-A629-2CDFF7EADE08}" sibTransId="{59F2697E-E8EB-43C5-A397-AC22BFD84A5A}"/>
    <dgm:cxn modelId="{50EAD57B-C4E7-4646-8862-B9D17A4290EB}" type="presOf" srcId="{CB82BD45-F3D3-479A-B8EA-C217E09D47DA}" destId="{5C342CC3-9837-4F70-8AA3-4728E12A23B1}" srcOrd="0" destOrd="0" presId="urn:microsoft.com/office/officeart/2005/8/layout/radial1"/>
    <dgm:cxn modelId="{0D1E94AE-D2D2-494B-9568-2C1A400E2B46}" type="presParOf" srcId="{E270C0CA-A7A2-4777-96F0-DB16821DF042}" destId="{33BEE6D9-152C-4F07-BCF9-A2453D614151}" srcOrd="0" destOrd="0" presId="urn:microsoft.com/office/officeart/2005/8/layout/radial1"/>
    <dgm:cxn modelId="{C4E26ACC-4EC5-4C97-BD9F-67D78781FF01}" type="presParOf" srcId="{E270C0CA-A7A2-4777-96F0-DB16821DF042}" destId="{5C342CC3-9837-4F70-8AA3-4728E12A23B1}" srcOrd="1" destOrd="0" presId="urn:microsoft.com/office/officeart/2005/8/layout/radial1"/>
    <dgm:cxn modelId="{6E267EB9-197F-4DD9-8FB1-95BCDADD5FF9}" type="presParOf" srcId="{5C342CC3-9837-4F70-8AA3-4728E12A23B1}" destId="{48753F96-85FC-476E-A05B-CBCAEB235F06}" srcOrd="0" destOrd="0" presId="urn:microsoft.com/office/officeart/2005/8/layout/radial1"/>
    <dgm:cxn modelId="{B2484582-AB49-41F2-8A87-7728F758E244}" type="presParOf" srcId="{E270C0CA-A7A2-4777-96F0-DB16821DF042}" destId="{54EB7515-E351-4376-8F1C-7F865D4B5F4C}" srcOrd="2" destOrd="0" presId="urn:microsoft.com/office/officeart/2005/8/layout/radial1"/>
    <dgm:cxn modelId="{B4CBBE0C-88AC-4396-A973-F8F95EB413EA}" type="presParOf" srcId="{E270C0CA-A7A2-4777-96F0-DB16821DF042}" destId="{9480188B-EE10-4E2B-A65F-365B298AC644}" srcOrd="3" destOrd="0" presId="urn:microsoft.com/office/officeart/2005/8/layout/radial1"/>
    <dgm:cxn modelId="{77347CAC-9007-46BE-9F8A-1EA9EF2EAC01}" type="presParOf" srcId="{9480188B-EE10-4E2B-A65F-365B298AC644}" destId="{023114D4-324C-4B75-9B7B-AEFCDC24B62B}" srcOrd="0" destOrd="0" presId="urn:microsoft.com/office/officeart/2005/8/layout/radial1"/>
    <dgm:cxn modelId="{22E25E8E-33F4-4805-95FF-37827350D813}" type="presParOf" srcId="{E270C0CA-A7A2-4777-96F0-DB16821DF042}" destId="{D5673ABD-723C-4952-868A-EE82937003D6}" srcOrd="4" destOrd="0" presId="urn:microsoft.com/office/officeart/2005/8/layout/radial1"/>
    <dgm:cxn modelId="{DF5EF106-56C8-448F-B468-B53DEAA46EB5}" type="presParOf" srcId="{E270C0CA-A7A2-4777-96F0-DB16821DF042}" destId="{318AEE56-0792-40C6-AF4B-F185595469FB}" srcOrd="5" destOrd="0" presId="urn:microsoft.com/office/officeart/2005/8/layout/radial1"/>
    <dgm:cxn modelId="{915BD7F1-F49A-4CD8-B11F-9EF190643D37}" type="presParOf" srcId="{318AEE56-0792-40C6-AF4B-F185595469FB}" destId="{9EB34576-C348-495C-921C-55A5173CA014}" srcOrd="0" destOrd="0" presId="urn:microsoft.com/office/officeart/2005/8/layout/radial1"/>
    <dgm:cxn modelId="{550972FB-979B-4734-A09C-4E1AD0963428}" type="presParOf" srcId="{E270C0CA-A7A2-4777-96F0-DB16821DF042}" destId="{5FF09189-F1B3-414C-B21F-28A6340BEF91}" srcOrd="6" destOrd="0" presId="urn:microsoft.com/office/officeart/2005/8/layout/radial1"/>
    <dgm:cxn modelId="{4503C720-E232-4DD6-8BF6-781A53B53512}" type="presParOf" srcId="{E270C0CA-A7A2-4777-96F0-DB16821DF042}" destId="{432A426C-DF04-47C3-9B30-5E19224C48C5}" srcOrd="7" destOrd="0" presId="urn:microsoft.com/office/officeart/2005/8/layout/radial1"/>
    <dgm:cxn modelId="{D332AF84-B0B9-433F-B90B-BB86A6E8EAB1}" type="presParOf" srcId="{432A426C-DF04-47C3-9B30-5E19224C48C5}" destId="{645C16D7-FBF9-4328-81CC-18DF83125AEB}" srcOrd="0" destOrd="0" presId="urn:microsoft.com/office/officeart/2005/8/layout/radial1"/>
    <dgm:cxn modelId="{372F9D78-6E22-419E-964B-139285493AC0}" type="presParOf" srcId="{E270C0CA-A7A2-4777-96F0-DB16821DF042}" destId="{BB0C17E7-1B6B-434C-B8E0-BB759C6E2D38}" srcOrd="8" destOrd="0" presId="urn:microsoft.com/office/officeart/2005/8/layout/radial1"/>
    <dgm:cxn modelId="{AC74CBE7-7415-45ED-9DCE-9992E0FECAC7}" type="presParOf" srcId="{E270C0CA-A7A2-4777-96F0-DB16821DF042}" destId="{A4E947EA-A68A-4B00-8EDB-7B09328BAA0B}" srcOrd="9" destOrd="0" presId="urn:microsoft.com/office/officeart/2005/8/layout/radial1"/>
    <dgm:cxn modelId="{267BE431-0589-490A-92AB-FA534AEE1EE8}" type="presParOf" srcId="{A4E947EA-A68A-4B00-8EDB-7B09328BAA0B}" destId="{9756E0F0-E980-4BF6-980F-D878B69F0C56}" srcOrd="0" destOrd="0" presId="urn:microsoft.com/office/officeart/2005/8/layout/radial1"/>
    <dgm:cxn modelId="{D495ED8A-C0BE-4D7F-BFD3-16F6AB6B1CB9}" type="presParOf" srcId="{E270C0CA-A7A2-4777-96F0-DB16821DF042}" destId="{B0B9ACE8-9180-420A-81EF-AE1CA02A68BD}" srcOrd="10" destOrd="0" presId="urn:microsoft.com/office/officeart/2005/8/layout/radial1"/>
    <dgm:cxn modelId="{DA91ACE4-5646-432F-BF8A-9B77E55C7574}" type="presParOf" srcId="{E270C0CA-A7A2-4777-96F0-DB16821DF042}" destId="{7CC7BB59-FD92-4B8D-BFD0-4AF7F770EEC1}" srcOrd="11" destOrd="0" presId="urn:microsoft.com/office/officeart/2005/8/layout/radial1"/>
    <dgm:cxn modelId="{D8CBB22A-55BE-490C-BF1B-C5B161DEBB1B}" type="presParOf" srcId="{7CC7BB59-FD92-4B8D-BFD0-4AF7F770EEC1}" destId="{9B2136A7-53DC-4E1D-BB42-5EAA409BB3F0}" srcOrd="0" destOrd="0" presId="urn:microsoft.com/office/officeart/2005/8/layout/radial1"/>
    <dgm:cxn modelId="{8432D0E0-D50E-44E7-85BE-70A0F0107E0F}" type="presParOf" srcId="{E270C0CA-A7A2-4777-96F0-DB16821DF042}" destId="{605D7F67-FB00-46D1-9702-E8A0142B83CF}" srcOrd="12" destOrd="0" presId="urn:microsoft.com/office/officeart/2005/8/layout/radial1"/>
  </dgm:cxnLst>
  <dgm:bg>
    <a:effectLst>
      <a:glow rad="63500">
        <a:schemeClr val="accent2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BEE6D9-152C-4F07-BCF9-A2453D614151}">
      <dsp:nvSpPr>
        <dsp:cNvPr id="0" name=""/>
        <dsp:cNvSpPr/>
      </dsp:nvSpPr>
      <dsp:spPr>
        <a:xfrm>
          <a:off x="2617369" y="1548578"/>
          <a:ext cx="1768541" cy="1773103"/>
        </a:xfrm>
        <a:prstGeom prst="ellipse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smtClean="0"/>
            <a:t>Tablettel támogatott tanóra</a:t>
          </a:r>
          <a:endParaRPr lang="hu-HU" sz="2000" b="1" kern="1200" dirty="0"/>
        </a:p>
      </dsp:txBody>
      <dsp:txXfrm>
        <a:off x="2876366" y="1808243"/>
        <a:ext cx="1250547" cy="1253773"/>
      </dsp:txXfrm>
    </dsp:sp>
    <dsp:sp modelId="{5C342CC3-9837-4F70-8AA3-4728E12A23B1}">
      <dsp:nvSpPr>
        <dsp:cNvPr id="0" name=""/>
        <dsp:cNvSpPr/>
      </dsp:nvSpPr>
      <dsp:spPr>
        <a:xfrm rot="17096449">
          <a:off x="3673775" y="1490693"/>
          <a:ext cx="151975" cy="29169"/>
        </a:xfrm>
        <a:custGeom>
          <a:avLst/>
          <a:gdLst/>
          <a:ahLst/>
          <a:cxnLst/>
          <a:rect l="0" t="0" r="0" b="0"/>
          <a:pathLst>
            <a:path>
              <a:moveTo>
                <a:pt x="0" y="14584"/>
              </a:moveTo>
              <a:lnTo>
                <a:pt x="151975" y="1458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/>
        </a:p>
      </dsp:txBody>
      <dsp:txXfrm>
        <a:off x="3745964" y="1501479"/>
        <a:ext cx="7598" cy="7598"/>
      </dsp:txXfrm>
    </dsp:sp>
    <dsp:sp modelId="{54EB7515-E351-4376-8F1C-7F865D4B5F4C}">
      <dsp:nvSpPr>
        <dsp:cNvPr id="0" name=""/>
        <dsp:cNvSpPr/>
      </dsp:nvSpPr>
      <dsp:spPr>
        <a:xfrm>
          <a:off x="3092546" y="-77967"/>
          <a:ext cx="1751173" cy="152979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Tanuló-központú</a:t>
          </a:r>
          <a:endParaRPr lang="hu-HU" sz="2000" kern="1200" dirty="0"/>
        </a:p>
      </dsp:txBody>
      <dsp:txXfrm>
        <a:off x="3348999" y="146067"/>
        <a:ext cx="1238267" cy="1081731"/>
      </dsp:txXfrm>
    </dsp:sp>
    <dsp:sp modelId="{9480188B-EE10-4E2B-A65F-365B298AC644}">
      <dsp:nvSpPr>
        <dsp:cNvPr id="0" name=""/>
        <dsp:cNvSpPr/>
      </dsp:nvSpPr>
      <dsp:spPr>
        <a:xfrm rot="19783120">
          <a:off x="4158951" y="1579625"/>
          <a:ext cx="1565653" cy="29169"/>
        </a:xfrm>
        <a:custGeom>
          <a:avLst/>
          <a:gdLst/>
          <a:ahLst/>
          <a:cxnLst/>
          <a:rect l="0" t="0" r="0" b="0"/>
          <a:pathLst>
            <a:path>
              <a:moveTo>
                <a:pt x="0" y="14584"/>
              </a:moveTo>
              <a:lnTo>
                <a:pt x="1565653" y="1458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/>
        </a:p>
      </dsp:txBody>
      <dsp:txXfrm>
        <a:off x="4902636" y="1555069"/>
        <a:ext cx="78282" cy="78282"/>
      </dsp:txXfrm>
    </dsp:sp>
    <dsp:sp modelId="{D5673ABD-723C-4952-868A-EE82937003D6}">
      <dsp:nvSpPr>
        <dsp:cNvPr id="0" name=""/>
        <dsp:cNvSpPr/>
      </dsp:nvSpPr>
      <dsp:spPr>
        <a:xfrm>
          <a:off x="5491014" y="0"/>
          <a:ext cx="1674985" cy="156895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Tanulói aktivitásra építő</a:t>
          </a:r>
          <a:endParaRPr lang="hu-HU" sz="2000" kern="1200" dirty="0"/>
        </a:p>
      </dsp:txBody>
      <dsp:txXfrm>
        <a:off x="5736310" y="229768"/>
        <a:ext cx="1184393" cy="1109420"/>
      </dsp:txXfrm>
    </dsp:sp>
    <dsp:sp modelId="{318AEE56-0792-40C6-AF4B-F185595469FB}">
      <dsp:nvSpPr>
        <dsp:cNvPr id="0" name=""/>
        <dsp:cNvSpPr/>
      </dsp:nvSpPr>
      <dsp:spPr>
        <a:xfrm rot="253289">
          <a:off x="4380801" y="2559519"/>
          <a:ext cx="2007283" cy="29169"/>
        </a:xfrm>
        <a:custGeom>
          <a:avLst/>
          <a:gdLst/>
          <a:ahLst/>
          <a:cxnLst/>
          <a:rect l="0" t="0" r="0" b="0"/>
          <a:pathLst>
            <a:path>
              <a:moveTo>
                <a:pt x="0" y="14584"/>
              </a:moveTo>
              <a:lnTo>
                <a:pt x="2007283" y="1458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700" kern="1200"/>
        </a:p>
      </dsp:txBody>
      <dsp:txXfrm>
        <a:off x="5334260" y="2523922"/>
        <a:ext cx="100364" cy="100364"/>
      </dsp:txXfrm>
    </dsp:sp>
    <dsp:sp modelId="{5FF09189-F1B3-414C-B21F-28A6340BEF91}">
      <dsp:nvSpPr>
        <dsp:cNvPr id="0" name=""/>
        <dsp:cNvSpPr/>
      </dsp:nvSpPr>
      <dsp:spPr>
        <a:xfrm>
          <a:off x="6383310" y="1907494"/>
          <a:ext cx="1567616" cy="159638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Alaposan</a:t>
          </a:r>
          <a:r>
            <a:rPr lang="hu-HU" sz="1000" kern="1200" dirty="0" smtClean="0"/>
            <a:t> </a:t>
          </a:r>
          <a:r>
            <a:rPr lang="hu-HU" sz="2000" kern="1200" dirty="0" smtClean="0"/>
            <a:t>tervezett</a:t>
          </a:r>
          <a:endParaRPr lang="hu-HU" sz="2000" kern="1200" dirty="0"/>
        </a:p>
      </dsp:txBody>
      <dsp:txXfrm>
        <a:off x="6612882" y="2141280"/>
        <a:ext cx="1108472" cy="1128816"/>
      </dsp:txXfrm>
    </dsp:sp>
    <dsp:sp modelId="{432A426C-DF04-47C3-9B30-5E19224C48C5}">
      <dsp:nvSpPr>
        <dsp:cNvPr id="0" name=""/>
        <dsp:cNvSpPr/>
      </dsp:nvSpPr>
      <dsp:spPr>
        <a:xfrm rot="9407625">
          <a:off x="1847351" y="2941853"/>
          <a:ext cx="876703" cy="29169"/>
        </a:xfrm>
        <a:custGeom>
          <a:avLst/>
          <a:gdLst/>
          <a:ahLst/>
          <a:cxnLst/>
          <a:rect l="0" t="0" r="0" b="0"/>
          <a:pathLst>
            <a:path>
              <a:moveTo>
                <a:pt x="0" y="14584"/>
              </a:moveTo>
              <a:lnTo>
                <a:pt x="876703" y="1458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/>
        </a:p>
      </dsp:txBody>
      <dsp:txXfrm rot="10800000">
        <a:off x="2263785" y="2934520"/>
        <a:ext cx="43835" cy="43835"/>
      </dsp:txXfrm>
    </dsp:sp>
    <dsp:sp modelId="{BB0C17E7-1B6B-434C-B8E0-BB759C6E2D38}">
      <dsp:nvSpPr>
        <dsp:cNvPr id="0" name=""/>
        <dsp:cNvSpPr/>
      </dsp:nvSpPr>
      <dsp:spPr>
        <a:xfrm>
          <a:off x="0" y="2580455"/>
          <a:ext cx="1970420" cy="18670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Differenciáló</a:t>
          </a:r>
          <a:endParaRPr lang="hu-HU" sz="2000" kern="1200" dirty="0"/>
        </a:p>
      </dsp:txBody>
      <dsp:txXfrm>
        <a:off x="288561" y="2853883"/>
        <a:ext cx="1393298" cy="1320228"/>
      </dsp:txXfrm>
    </dsp:sp>
    <dsp:sp modelId="{A4E947EA-A68A-4B00-8EDB-7B09328BAA0B}">
      <dsp:nvSpPr>
        <dsp:cNvPr id="0" name=""/>
        <dsp:cNvSpPr/>
      </dsp:nvSpPr>
      <dsp:spPr>
        <a:xfrm rot="2028296">
          <a:off x="4173259" y="3122673"/>
          <a:ext cx="754024" cy="29169"/>
        </a:xfrm>
        <a:custGeom>
          <a:avLst/>
          <a:gdLst/>
          <a:ahLst/>
          <a:cxnLst/>
          <a:rect l="0" t="0" r="0" b="0"/>
          <a:pathLst>
            <a:path>
              <a:moveTo>
                <a:pt x="0" y="14584"/>
              </a:moveTo>
              <a:lnTo>
                <a:pt x="754024" y="1458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/>
        </a:p>
      </dsp:txBody>
      <dsp:txXfrm>
        <a:off x="4531420" y="3118407"/>
        <a:ext cx="37701" cy="37701"/>
      </dsp:txXfrm>
    </dsp:sp>
    <dsp:sp modelId="{B0B9ACE8-9180-420A-81EF-AE1CA02A68BD}">
      <dsp:nvSpPr>
        <dsp:cNvPr id="0" name=""/>
        <dsp:cNvSpPr/>
      </dsp:nvSpPr>
      <dsp:spPr>
        <a:xfrm>
          <a:off x="4736186" y="3020018"/>
          <a:ext cx="1491995" cy="148243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Fejlesztő</a:t>
          </a:r>
          <a:endParaRPr lang="hu-HU" sz="2000" kern="1200" dirty="0"/>
        </a:p>
      </dsp:txBody>
      <dsp:txXfrm>
        <a:off x="4954684" y="3237115"/>
        <a:ext cx="1054999" cy="1048240"/>
      </dsp:txXfrm>
    </dsp:sp>
    <dsp:sp modelId="{7CC7BB59-FD92-4B8D-BFD0-4AF7F770EEC1}">
      <dsp:nvSpPr>
        <dsp:cNvPr id="0" name=""/>
        <dsp:cNvSpPr/>
      </dsp:nvSpPr>
      <dsp:spPr>
        <a:xfrm rot="12587347">
          <a:off x="1586623" y="1675847"/>
          <a:ext cx="1228257" cy="29169"/>
        </a:xfrm>
        <a:custGeom>
          <a:avLst/>
          <a:gdLst/>
          <a:ahLst/>
          <a:cxnLst/>
          <a:rect l="0" t="0" r="0" b="0"/>
          <a:pathLst>
            <a:path>
              <a:moveTo>
                <a:pt x="0" y="14584"/>
              </a:moveTo>
              <a:lnTo>
                <a:pt x="1228257" y="1458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/>
        </a:p>
      </dsp:txBody>
      <dsp:txXfrm rot="10800000">
        <a:off x="2170045" y="1659726"/>
        <a:ext cx="61412" cy="61412"/>
      </dsp:txXfrm>
    </dsp:sp>
    <dsp:sp modelId="{605D7F67-FB00-46D1-9702-E8A0142B83CF}">
      <dsp:nvSpPr>
        <dsp:cNvPr id="0" name=""/>
        <dsp:cNvSpPr/>
      </dsp:nvSpPr>
      <dsp:spPr>
        <a:xfrm>
          <a:off x="0" y="104864"/>
          <a:ext cx="1800393" cy="16821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smtClean="0"/>
            <a:t>Értékelést </a:t>
          </a:r>
          <a:r>
            <a:rPr lang="hu-HU" sz="2000" kern="1200" dirty="0" smtClean="0"/>
            <a:t>segítő</a:t>
          </a:r>
          <a:endParaRPr lang="hu-HU" sz="2000" kern="1200" dirty="0"/>
        </a:p>
      </dsp:txBody>
      <dsp:txXfrm>
        <a:off x="263661" y="351205"/>
        <a:ext cx="1273071" cy="11894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5D7D0-D84C-449D-979F-7D1A284CF062}" type="datetimeFigureOut">
              <a:rPr lang="hu-HU" smtClean="0"/>
              <a:t>2021. 03. 30.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27D38-216D-461F-935A-D54DE0EC1F18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794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5D7D0-D84C-449D-979F-7D1A284CF062}" type="datetimeFigureOut">
              <a:rPr lang="hu-HU" smtClean="0"/>
              <a:t>2021. 03. 30.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27D38-216D-461F-935A-D54DE0EC1F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8548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5D7D0-D84C-449D-979F-7D1A284CF062}" type="datetimeFigureOut">
              <a:rPr lang="hu-HU" smtClean="0"/>
              <a:t>2021. 03. 30.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27D38-216D-461F-935A-D54DE0EC1F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8040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5D7D0-D84C-449D-979F-7D1A284CF062}" type="datetimeFigureOut">
              <a:rPr lang="hu-HU" smtClean="0"/>
              <a:t>2021. 03. 30.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27D38-216D-461F-935A-D54DE0EC1F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8665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5D7D0-D84C-449D-979F-7D1A284CF062}" type="datetimeFigureOut">
              <a:rPr lang="hu-HU" smtClean="0"/>
              <a:t>2021. 03. 30.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27D38-216D-461F-935A-D54DE0EC1F18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267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5D7D0-D84C-449D-979F-7D1A284CF062}" type="datetimeFigureOut">
              <a:rPr lang="hu-HU" smtClean="0"/>
              <a:t>2021. 03. 30.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27D38-216D-461F-935A-D54DE0EC1F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2373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5D7D0-D84C-449D-979F-7D1A284CF062}" type="datetimeFigureOut">
              <a:rPr lang="hu-HU" smtClean="0"/>
              <a:t>2021. 03. 30.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27D38-216D-461F-935A-D54DE0EC1F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7680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5D7D0-D84C-449D-979F-7D1A284CF062}" type="datetimeFigureOut">
              <a:rPr lang="hu-HU" smtClean="0"/>
              <a:t>2021. 03. 30.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27D38-216D-461F-935A-D54DE0EC1F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9938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5D7D0-D84C-449D-979F-7D1A284CF062}" type="datetimeFigureOut">
              <a:rPr lang="hu-HU" smtClean="0"/>
              <a:t>2021. 03. 30.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27D38-216D-461F-935A-D54DE0EC1F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9517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BF5D7D0-D84C-449D-979F-7D1A284CF062}" type="datetimeFigureOut">
              <a:rPr lang="hu-HU" smtClean="0"/>
              <a:t>2021. 03. 30.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027D38-216D-461F-935A-D54DE0EC1F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3676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5D7D0-D84C-449D-979F-7D1A284CF062}" type="datetimeFigureOut">
              <a:rPr lang="hu-HU" smtClean="0"/>
              <a:t>2021. 03. 30.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27D38-216D-461F-935A-D54DE0EC1F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2563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BF5D7D0-D84C-449D-979F-7D1A284CF062}" type="datetimeFigureOut">
              <a:rPr lang="hu-HU" smtClean="0"/>
              <a:t>2021. 03. 30.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B027D38-216D-461F-935A-D54DE0EC1F18}" type="slidenum">
              <a:rPr lang="hu-HU" smtClean="0"/>
              <a:t>‹#›</a:t>
            </a:fld>
            <a:endParaRPr lang="hu-H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575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66058" y="-148046"/>
            <a:ext cx="5495108" cy="3962399"/>
          </a:xfrm>
        </p:spPr>
        <p:txBody>
          <a:bodyPr>
            <a:normAutofit/>
          </a:bodyPr>
          <a:lstStyle/>
          <a:p>
            <a:pPr algn="ctr"/>
            <a:r>
              <a:rPr lang="hu-HU" sz="4800" dirty="0" smtClean="0"/>
              <a:t>Tablettel támogatott oktatás egy</a:t>
            </a:r>
            <a:br>
              <a:rPr lang="hu-HU" sz="4800" dirty="0" smtClean="0"/>
            </a:br>
            <a:r>
              <a:rPr lang="hu-HU" sz="4800" dirty="0" smtClean="0"/>
              <a:t> „második esély” iskolában</a:t>
            </a:r>
            <a:endParaRPr lang="hu-HU" sz="48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00051" y="4563291"/>
            <a:ext cx="10058400" cy="1628502"/>
          </a:xfrm>
        </p:spPr>
        <p:txBody>
          <a:bodyPr>
            <a:normAutofit lnSpcReduction="10000"/>
          </a:bodyPr>
          <a:lstStyle/>
          <a:p>
            <a:r>
              <a:rPr lang="hu-HU" sz="1800" dirty="0" smtClean="0"/>
              <a:t>Bázisintézményi program, 2021. 03.31.</a:t>
            </a:r>
          </a:p>
          <a:p>
            <a:r>
              <a:rPr lang="hu-HU" sz="1800" dirty="0" smtClean="0"/>
              <a:t>Sinkovics Ádám</a:t>
            </a:r>
          </a:p>
          <a:p>
            <a:r>
              <a:rPr lang="hu-HU" sz="1800" dirty="0" smtClean="0"/>
              <a:t>A Tan kapuja buddhista gimnázium és általános iskola</a:t>
            </a:r>
          </a:p>
          <a:p>
            <a:r>
              <a:rPr lang="hu-HU" sz="1800" dirty="0" smtClean="0"/>
              <a:t>Ado.sinkovics@gmail.com</a:t>
            </a:r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861" y="636099"/>
            <a:ext cx="4895590" cy="3671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294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/>
              <a:t>A Tan Kapuja Buddhista Gimnázium, </a:t>
            </a:r>
            <a:br>
              <a:rPr lang="hu-HU" sz="3600" dirty="0"/>
            </a:br>
            <a:r>
              <a:rPr lang="hu-HU" sz="3600" dirty="0"/>
              <a:t>mint „második </a:t>
            </a:r>
            <a:r>
              <a:rPr lang="hu-HU" sz="3600" dirty="0" smtClean="0"/>
              <a:t>esély” iskola</a:t>
            </a:r>
            <a:endParaRPr lang="hu-HU" sz="36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Az iskola környezetének és tanulói célcsoportjának jellemzői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hu-HU" dirty="0" smtClean="0"/>
              <a:t>Hátrányos helyzetű térség (alacsony  </a:t>
            </a:r>
            <a:r>
              <a:rPr lang="hu-HU" dirty="0" err="1" smtClean="0"/>
              <a:t>szocioökonómiai</a:t>
            </a:r>
            <a:r>
              <a:rPr lang="hu-HU" dirty="0" smtClean="0"/>
              <a:t> státuszú családok, hiányos infrastruktúra és szolgáltatások)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dirty="0" smtClean="0"/>
              <a:t>HH/HHH </a:t>
            </a:r>
            <a:r>
              <a:rPr lang="hu-HU" dirty="0"/>
              <a:t>tanulók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dirty="0" smtClean="0"/>
              <a:t>Roma/cigány </a:t>
            </a:r>
            <a:r>
              <a:rPr lang="hu-HU" dirty="0"/>
              <a:t>származású tanulók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dirty="0" smtClean="0"/>
              <a:t>Lemorzsolódással </a:t>
            </a:r>
            <a:r>
              <a:rPr lang="hu-HU" dirty="0"/>
              <a:t>veszélyeztetett </a:t>
            </a:r>
            <a:r>
              <a:rPr lang="hu-HU" dirty="0" smtClean="0"/>
              <a:t>fiatalok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dirty="0"/>
          </a:p>
          <a:p>
            <a:pPr>
              <a:buFont typeface="Wingdings" panose="05000000000000000000" pitchFamily="2" charset="2"/>
              <a:buChar char="§"/>
            </a:pPr>
            <a:endParaRPr lang="hu-HU" dirty="0"/>
          </a:p>
          <a:p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 smtClean="0"/>
              <a:t>A „második esély” szemléletmód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hu-HU" dirty="0" smtClean="0"/>
              <a:t>Inkluzív környezet megteremtése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dirty="0" err="1" smtClean="0"/>
              <a:t>Bikulturális</a:t>
            </a:r>
            <a:r>
              <a:rPr lang="hu-HU" dirty="0" smtClean="0"/>
              <a:t> szocializációs folyamatok elősegítése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dirty="0" smtClean="0"/>
              <a:t>Korszerű pedagógiai módszertan alkalmazása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dirty="0" smtClean="0"/>
              <a:t>Pályaorientáció és </a:t>
            </a:r>
            <a:r>
              <a:rPr lang="hu-HU" dirty="0" err="1" smtClean="0"/>
              <a:t>utánkövetés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771" y="69081"/>
            <a:ext cx="2970908" cy="1668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305" y="4506550"/>
            <a:ext cx="2783374" cy="1537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3404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199" y="418607"/>
            <a:ext cx="9916887" cy="1066302"/>
          </a:xfrm>
        </p:spPr>
        <p:txBody>
          <a:bodyPr>
            <a:normAutofit/>
          </a:bodyPr>
          <a:lstStyle/>
          <a:p>
            <a:r>
              <a:rPr lang="hu-HU" dirty="0" smtClean="0"/>
              <a:t>Tabletek az iskolában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8801"/>
            <a:ext cx="6416040" cy="434816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u-HU" sz="2800" dirty="0"/>
              <a:t>IKT a </a:t>
            </a:r>
            <a:r>
              <a:rPr lang="hu-HU" sz="2800" dirty="0" smtClean="0"/>
              <a:t>tanteremben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800" dirty="0" smtClean="0"/>
              <a:t>Eszközellátottság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800" dirty="0" smtClean="0"/>
              <a:t>1:1 tanulói használat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800" dirty="0" smtClean="0"/>
              <a:t>Program és alkotótevékenység alapú használat</a:t>
            </a:r>
          </a:p>
          <a:p>
            <a:pPr>
              <a:buFontTx/>
              <a:buChar char="-"/>
            </a:pPr>
            <a:endParaRPr lang="hu-HU" sz="2800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193" y="3973651"/>
            <a:ext cx="2683876" cy="2012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398" y="3973651"/>
            <a:ext cx="2680881" cy="2010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773" y="4002882"/>
            <a:ext cx="2783344" cy="2047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193" y="1828801"/>
            <a:ext cx="2484940" cy="1863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128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20" y="3841674"/>
            <a:ext cx="4690897" cy="2352359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89" y="1592247"/>
            <a:ext cx="5120914" cy="2133713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573" y="3227251"/>
            <a:ext cx="4932721" cy="296678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20" y="1076677"/>
            <a:ext cx="1486029" cy="518205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0" y="112196"/>
            <a:ext cx="5611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latin typeface="+mj-lt"/>
              </a:rPr>
              <a:t>Tabletek a tanteremben I.</a:t>
            </a:r>
            <a:endParaRPr lang="hu-HU" sz="3600" dirty="0">
              <a:latin typeface="+mj-lt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83" y="356984"/>
            <a:ext cx="6170356" cy="29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18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ép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69" y="2920666"/>
            <a:ext cx="4620878" cy="2196235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98834"/>
          </a:xfrm>
        </p:spPr>
        <p:txBody>
          <a:bodyPr>
            <a:normAutofit/>
          </a:bodyPr>
          <a:lstStyle/>
          <a:p>
            <a:r>
              <a:rPr lang="hu-HU" sz="3600" dirty="0" smtClean="0"/>
              <a:t>Tabletek a tanteremben II.</a:t>
            </a:r>
            <a:endParaRPr lang="hu-HU" sz="36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54682" y="1937848"/>
            <a:ext cx="4937760" cy="570186"/>
          </a:xfrm>
        </p:spPr>
        <p:txBody>
          <a:bodyPr/>
          <a:lstStyle/>
          <a:p>
            <a:r>
              <a:rPr lang="hu-HU" dirty="0"/>
              <a:t>Irányított PPT</a:t>
            </a:r>
          </a:p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097280" y="2020390"/>
            <a:ext cx="4937760" cy="1221504"/>
          </a:xfrm>
        </p:spPr>
        <p:txBody>
          <a:bodyPr/>
          <a:lstStyle/>
          <a:p>
            <a:r>
              <a:rPr lang="hu-HU" i="1" dirty="0"/>
              <a:t>S</a:t>
            </a:r>
            <a:r>
              <a:rPr lang="hu-HU" i="1" dirty="0" smtClean="0"/>
              <a:t>zerkesztett szöveg, </a:t>
            </a:r>
            <a:r>
              <a:rPr lang="hu-HU" i="1" dirty="0"/>
              <a:t>ismeretszerzés, ismeretek rendezése, ismeretek alkalmazása, változatos és kreativitásra ösztönző </a:t>
            </a:r>
            <a:r>
              <a:rPr lang="hu-HU" i="1" dirty="0" smtClean="0"/>
              <a:t>feladatlehetőségek</a:t>
            </a:r>
            <a:endParaRPr lang="hu-HU" i="1" dirty="0"/>
          </a:p>
          <a:p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7167154" y="1846052"/>
            <a:ext cx="3988526" cy="644599"/>
          </a:xfrm>
        </p:spPr>
        <p:txBody>
          <a:bodyPr>
            <a:normAutofit/>
          </a:bodyPr>
          <a:lstStyle/>
          <a:p>
            <a:r>
              <a:rPr lang="hu-HU" dirty="0" smtClean="0"/>
              <a:t>Szótár készítése</a:t>
            </a:r>
          </a:p>
          <a:p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7167154" y="2107475"/>
            <a:ext cx="4537166" cy="628526"/>
          </a:xfrm>
        </p:spPr>
        <p:txBody>
          <a:bodyPr>
            <a:normAutofit lnSpcReduction="10000"/>
          </a:bodyPr>
          <a:lstStyle/>
          <a:p>
            <a:r>
              <a:rPr lang="hu-HU" i="1" dirty="0"/>
              <a:t>Ismeretek rendezése, </a:t>
            </a:r>
            <a:r>
              <a:rPr lang="hu-HU" i="1" dirty="0" smtClean="0"/>
              <a:t>különböző szempontok szerinti szervezése, rögzítése</a:t>
            </a:r>
            <a:endParaRPr lang="hu-HU" i="1" dirty="0"/>
          </a:p>
          <a:p>
            <a:endParaRPr lang="hu-HU" dirty="0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041" y="4509191"/>
            <a:ext cx="3319471" cy="185701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266" y="2631142"/>
            <a:ext cx="3463830" cy="1703669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 flipH="1">
            <a:off x="433247" y="5162757"/>
            <a:ext cx="912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smtClean="0"/>
              <a:t>1. ábra</a:t>
            </a:r>
            <a:endParaRPr lang="hu-HU" i="1" dirty="0"/>
          </a:p>
        </p:txBody>
      </p:sp>
      <p:sp>
        <p:nvSpPr>
          <p:cNvPr id="13" name="Szövegdoboz 12"/>
          <p:cNvSpPr txBox="1"/>
          <p:nvPr/>
        </p:nvSpPr>
        <p:spPr>
          <a:xfrm flipH="1">
            <a:off x="6035040" y="4141285"/>
            <a:ext cx="912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/>
              <a:t>2</a:t>
            </a:r>
            <a:r>
              <a:rPr lang="hu-HU" i="1" dirty="0" smtClean="0"/>
              <a:t>. ábra</a:t>
            </a:r>
            <a:endParaRPr lang="hu-HU" i="1" dirty="0"/>
          </a:p>
        </p:txBody>
      </p:sp>
      <p:sp>
        <p:nvSpPr>
          <p:cNvPr id="14" name="Szövegdoboz 13"/>
          <p:cNvSpPr txBox="1"/>
          <p:nvPr/>
        </p:nvSpPr>
        <p:spPr>
          <a:xfrm flipH="1">
            <a:off x="10934694" y="2736000"/>
            <a:ext cx="912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/>
              <a:t>3</a:t>
            </a:r>
            <a:r>
              <a:rPr lang="hu-HU" i="1" dirty="0" smtClean="0"/>
              <a:t>. ábra</a:t>
            </a:r>
            <a:endParaRPr lang="hu-HU" i="1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433" y="4428754"/>
            <a:ext cx="3682499" cy="1937037"/>
          </a:xfrm>
          <a:prstGeom prst="rect">
            <a:avLst/>
          </a:prstGeom>
        </p:spPr>
      </p:pic>
      <p:sp>
        <p:nvSpPr>
          <p:cNvPr id="17" name="Szövegdoboz 16"/>
          <p:cNvSpPr txBox="1"/>
          <p:nvPr/>
        </p:nvSpPr>
        <p:spPr>
          <a:xfrm flipH="1">
            <a:off x="11375559" y="5936400"/>
            <a:ext cx="912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smtClean="0"/>
              <a:t>4. ábra</a:t>
            </a:r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627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0" t="7991" r="-188" b="1047"/>
          <a:stretch/>
        </p:blipFill>
        <p:spPr>
          <a:xfrm>
            <a:off x="4631439" y="1379363"/>
            <a:ext cx="7611292" cy="4484915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4631439" y="191589"/>
            <a:ext cx="3222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smtClean="0"/>
              <a:t>1. ábra, Tanórai </a:t>
            </a:r>
            <a:r>
              <a:rPr lang="hu-HU" i="1" dirty="0" err="1"/>
              <a:t>r</a:t>
            </a:r>
            <a:r>
              <a:rPr lang="hu-HU" i="1" dirty="0" err="1" smtClean="0"/>
              <a:t>áhangolódást</a:t>
            </a:r>
            <a:r>
              <a:rPr lang="hu-HU" i="1" dirty="0" smtClean="0"/>
              <a:t> segítő IKT feladatlap a Gulliver utazásaihoz</a:t>
            </a:r>
            <a:endParaRPr lang="hu-HU" i="1" dirty="0"/>
          </a:p>
        </p:txBody>
      </p:sp>
      <p:sp>
        <p:nvSpPr>
          <p:cNvPr id="8" name="Szövegdoboz 7"/>
          <p:cNvSpPr txBox="1"/>
          <p:nvPr/>
        </p:nvSpPr>
        <p:spPr>
          <a:xfrm>
            <a:off x="8638904" y="5759390"/>
            <a:ext cx="4117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smtClean="0"/>
              <a:t>2. ábra, Több tantárgyhoz kapcsolódó tanulói munkák a Google Drive-</a:t>
            </a:r>
            <a:r>
              <a:rPr lang="hu-HU" i="1" dirty="0" err="1" smtClean="0"/>
              <a:t>on</a:t>
            </a:r>
            <a:endParaRPr lang="hu-HU" i="1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589"/>
            <a:ext cx="4540972" cy="598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5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50311"/>
          </a:xfrm>
        </p:spPr>
        <p:txBody>
          <a:bodyPr>
            <a:normAutofit/>
          </a:bodyPr>
          <a:lstStyle/>
          <a:p>
            <a:r>
              <a:rPr lang="hu-HU" sz="3600" dirty="0" smtClean="0"/>
              <a:t>Tabletek a tanteremben III.</a:t>
            </a:r>
            <a:endParaRPr lang="hu-HU" sz="36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88274" y="1806074"/>
            <a:ext cx="4937760" cy="736282"/>
          </a:xfrm>
        </p:spPr>
        <p:txBody>
          <a:bodyPr>
            <a:normAutofit/>
          </a:bodyPr>
          <a:lstStyle/>
          <a:p>
            <a:r>
              <a:rPr lang="hu-HU" dirty="0" smtClean="0"/>
              <a:t>Borító tervezése</a:t>
            </a:r>
            <a:endParaRPr lang="hu-HU" dirty="0"/>
          </a:p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097280" y="2124892"/>
            <a:ext cx="4937760" cy="391886"/>
          </a:xfrm>
        </p:spPr>
        <p:txBody>
          <a:bodyPr/>
          <a:lstStyle/>
          <a:p>
            <a:r>
              <a:rPr lang="hu-HU" i="1" dirty="0" smtClean="0"/>
              <a:t>Ismeretek értelmezése, létrehozása, értékelése</a:t>
            </a:r>
            <a:endParaRPr lang="hu-HU" i="1" dirty="0"/>
          </a:p>
          <a:p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766560" y="1846052"/>
            <a:ext cx="4389119" cy="736282"/>
          </a:xfrm>
        </p:spPr>
        <p:txBody>
          <a:bodyPr/>
          <a:lstStyle/>
          <a:p>
            <a:r>
              <a:rPr lang="hu-HU" dirty="0"/>
              <a:t>Képregénykocka, Képregény</a:t>
            </a:r>
          </a:p>
          <a:p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679474" y="2124892"/>
            <a:ext cx="4476205" cy="566134"/>
          </a:xfrm>
        </p:spPr>
        <p:txBody>
          <a:bodyPr>
            <a:normAutofit fontScale="92500" lnSpcReduction="20000"/>
          </a:bodyPr>
          <a:lstStyle/>
          <a:p>
            <a:r>
              <a:rPr lang="hu-HU" i="1" dirty="0"/>
              <a:t>Kreatív munka, értelmezés, értékelés, </a:t>
            </a:r>
            <a:r>
              <a:rPr lang="hu-HU" i="1" dirty="0" smtClean="0"/>
              <a:t>alkotás, tanulói </a:t>
            </a:r>
            <a:r>
              <a:rPr lang="hu-HU" i="1" dirty="0" err="1"/>
              <a:t>bevonódás</a:t>
            </a:r>
            <a:endParaRPr lang="hu-HU" i="1" dirty="0"/>
          </a:p>
          <a:p>
            <a:endParaRPr lang="hu-HU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904" y="2638006"/>
            <a:ext cx="3021979" cy="1911289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651" y="4589641"/>
            <a:ext cx="2592477" cy="1703087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2450674"/>
            <a:ext cx="3495250" cy="2037669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965" y="4488343"/>
            <a:ext cx="3239695" cy="1889822"/>
          </a:xfrm>
          <a:prstGeom prst="rect">
            <a:avLst/>
          </a:prstGeom>
        </p:spPr>
      </p:pic>
      <p:sp>
        <p:nvSpPr>
          <p:cNvPr id="14" name="Szövegdoboz 13"/>
          <p:cNvSpPr txBox="1"/>
          <p:nvPr/>
        </p:nvSpPr>
        <p:spPr>
          <a:xfrm>
            <a:off x="3933401" y="2470485"/>
            <a:ext cx="1756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i="1" dirty="0" smtClean="0"/>
              <a:t>1-2. ábrák,</a:t>
            </a:r>
          </a:p>
          <a:p>
            <a:r>
              <a:rPr lang="hu-HU" sz="1600" i="1" dirty="0" smtClean="0"/>
              <a:t>Borító elő- és hátlap</a:t>
            </a:r>
            <a:endParaRPr lang="hu-HU" sz="1600" i="1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10078883" y="2714040"/>
            <a:ext cx="17563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i="1" dirty="0" smtClean="0"/>
              <a:t>3-5. ábrák,</a:t>
            </a:r>
          </a:p>
          <a:p>
            <a:r>
              <a:rPr lang="hu-HU" sz="1600" i="1" dirty="0" smtClean="0"/>
              <a:t>Képregénykocka és képregény részletek</a:t>
            </a:r>
            <a:endParaRPr lang="hu-HU" sz="1600" i="1" dirty="0"/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922" y="3823115"/>
            <a:ext cx="1873021" cy="246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84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24127" y="495282"/>
            <a:ext cx="9720072" cy="940525"/>
          </a:xfrm>
        </p:spPr>
        <p:txBody>
          <a:bodyPr>
            <a:normAutofit/>
          </a:bodyPr>
          <a:lstStyle/>
          <a:p>
            <a:r>
              <a:rPr lang="hu-HU" sz="3200" dirty="0"/>
              <a:t>H</a:t>
            </a:r>
            <a:r>
              <a:rPr lang="hu-HU" sz="3200" dirty="0" smtClean="0"/>
              <a:t>átrányos helyzetű tanulókkal megvalósított tablethasználat tantárgypedagógiai jellemzői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92480" y="1958945"/>
            <a:ext cx="10058400" cy="402336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hu-HU" i="1" dirty="0" smtClean="0"/>
          </a:p>
          <a:p>
            <a:endParaRPr lang="hu-HU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65778148"/>
              </p:ext>
            </p:extLst>
          </p:nvPr>
        </p:nvGraphicFramePr>
        <p:xfrm>
          <a:off x="1908700" y="1853194"/>
          <a:ext cx="7950927" cy="4678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373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97280" y="1105989"/>
            <a:ext cx="10058400" cy="1323701"/>
          </a:xfrm>
        </p:spPr>
        <p:txBody>
          <a:bodyPr>
            <a:normAutofit/>
          </a:bodyPr>
          <a:lstStyle/>
          <a:p>
            <a:r>
              <a:rPr lang="hu-HU" sz="5400" dirty="0" smtClean="0"/>
              <a:t>Köszönöm a figyelmet!</a:t>
            </a:r>
            <a:endParaRPr lang="hu-HU" sz="54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00051" y="3561805"/>
            <a:ext cx="10058400" cy="2124891"/>
          </a:xfrm>
        </p:spPr>
        <p:txBody>
          <a:bodyPr>
            <a:normAutofit/>
          </a:bodyPr>
          <a:lstStyle/>
          <a:p>
            <a:r>
              <a:rPr lang="hu-HU" dirty="0" smtClean="0"/>
              <a:t>A diasorban felhasznált képeket saját készítésű és tanulói munkákból készült képernyőfotókból válogattam.</a:t>
            </a:r>
          </a:p>
          <a:p>
            <a:r>
              <a:rPr lang="hu-HU" dirty="0" smtClean="0"/>
              <a:t>A képeken lévő személyek hozzájárultak a képek felhasználásához.</a:t>
            </a:r>
          </a:p>
          <a:p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415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ív">
  <a:themeElements>
    <a:clrScheme name="Retrospektív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ív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F5870B6DEA5934449448DBC5938DC67C" ma:contentTypeVersion="6" ma:contentTypeDescription="Új dokumentum létrehozása." ma:contentTypeScope="" ma:versionID="9753f3900e94b4ae7f2cc18d5653b262">
  <xsd:schema xmlns:xsd="http://www.w3.org/2001/XMLSchema" xmlns:xs="http://www.w3.org/2001/XMLSchema" xmlns:p="http://schemas.microsoft.com/office/2006/metadata/properties" xmlns:ns2="1cc60962-3ead-4e95-b092-4e3723555dc3" targetNamespace="http://schemas.microsoft.com/office/2006/metadata/properties" ma:root="true" ma:fieldsID="44baec3232b9d2d99bd5461eab09606e" ns2:_="">
    <xsd:import namespace="1cc60962-3ead-4e95-b092-4e3723555d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c60962-3ead-4e95-b092-4e3723555d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C7E8BC8-4155-4BD7-9E56-0685A52C1433}"/>
</file>

<file path=customXml/itemProps2.xml><?xml version="1.0" encoding="utf-8"?>
<ds:datastoreItem xmlns:ds="http://schemas.openxmlformats.org/officeDocument/2006/customXml" ds:itemID="{7F1B277E-533A-44F4-8108-421526C84D10}"/>
</file>

<file path=customXml/itemProps3.xml><?xml version="1.0" encoding="utf-8"?>
<ds:datastoreItem xmlns:ds="http://schemas.openxmlformats.org/officeDocument/2006/customXml" ds:itemID="{91F4F027-5E0D-4BCE-9ECF-483DE54A1C55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1227</TotalTime>
  <Words>257</Words>
  <Application>Microsoft Office PowerPoint</Application>
  <PresentationFormat>Szélesvásznú</PresentationFormat>
  <Paragraphs>55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3" baseType="lpstr">
      <vt:lpstr>Calibri</vt:lpstr>
      <vt:lpstr>Calibri Light</vt:lpstr>
      <vt:lpstr>Wingdings</vt:lpstr>
      <vt:lpstr>Retrospektív</vt:lpstr>
      <vt:lpstr>Tablettel támogatott oktatás egy  „második esély” iskolában</vt:lpstr>
      <vt:lpstr>A Tan Kapuja Buddhista Gimnázium,  mint „második esély” iskola</vt:lpstr>
      <vt:lpstr>Tabletek az iskolában</vt:lpstr>
      <vt:lpstr>PowerPoint-bemutató</vt:lpstr>
      <vt:lpstr>Tabletek a tanteremben II.</vt:lpstr>
      <vt:lpstr>PowerPoint-bemutató</vt:lpstr>
      <vt:lpstr>Tabletek a tanteremben III.</vt:lpstr>
      <vt:lpstr>Hátrányos helyzetű tanulókkal megvalósított tablethasználat tantárgypedagógiai jellemzői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Tablettel támogatott oktatás egy ”második esély” iskolában</dc:title>
  <dc:creator>Ádám</dc:creator>
  <cp:lastModifiedBy>Ádám</cp:lastModifiedBy>
  <cp:revision>72</cp:revision>
  <dcterms:created xsi:type="dcterms:W3CDTF">2021-02-07T15:01:36Z</dcterms:created>
  <dcterms:modified xsi:type="dcterms:W3CDTF">2021-03-30T10:26:32Z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0x010100F5870B6DEA5934449448DBC5938DC67C</vt:lpwstr>
  </property>
</Properties>
</file>